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7BBB-5154-486C-8919-3CBB0736E8F3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95692-4F72-40BC-AC6A-87A83502E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\Desktop\&#1083;&#1080;&#1083;&#1100;&#1082;&#1072;\&#1074;&#1086;&#1077;&#1085;&#1085;&#1072;&#1103;%20&#1092;&#1086;&#1085;&#1086;&#1074;&#1072;&#1103;%20&#1084;&#1091;&#1079;&#1099;&#1082;&#1072;%20-%20Piano%20cover--&#1073;&#1072;&#1083;&#1083;&#1072;&#1076;&#1072;%20&#1086;%20&#1082;&#1091;&#1082;&#1083;&#1077;-kissvk.com.mp3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12-018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«Семейный альбом»</a:t>
            </a:r>
            <a:endParaRPr lang="ru-RU" sz="800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Федотова Лиза ,6лет</a:t>
            </a:r>
          </a:p>
        </p:txBody>
      </p:sp>
      <p:pic>
        <p:nvPicPr>
          <p:cNvPr id="6" name="военная фоновая музыка - Piano cover--баллада о кукле-kissvk.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332656"/>
            <a:ext cx="304800" cy="304800"/>
          </a:xfrm>
          <a:prstGeom prst="rect">
            <a:avLst/>
          </a:prstGeom>
        </p:spPr>
      </p:pic>
      <p:pic>
        <p:nvPicPr>
          <p:cNvPr id="7" name="Рисунок 6" descr="C:\Users\aliya\Desktop\ОБЖ\75-летие Великой Победы\логотип 75 лет Победы\d9b0793a29b.jpg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288784" cy="84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547664" y="260648"/>
            <a:ext cx="63498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№ </a:t>
            </a:r>
            <a:r>
              <a:rPr kumimoji="0" lang="tt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146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комбинированного вида»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г.Казани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7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1-002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4968552" cy="5328592"/>
          </a:xfrm>
        </p:spPr>
        <p:txBody>
          <a:bodyPr>
            <a:normAutofit fontScale="90000"/>
          </a:bodyPr>
          <a:lstStyle/>
          <a:p>
            <a:pPr indent="176213" algn="l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Меня зовут Лиза.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Мне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7 лет.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Я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являюсь воспитанницей 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группы №1 детского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сада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Арлекин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». 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 9 мая мы каждый год отмечаем День Победы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..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По рассказам моей мамы и бабушки я знаю, что война, к сожалению, коснулась и нашей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семьи.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Я хочу рассказать вам историю моих дедов.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V1w65m_ilFE.jpg"/>
          <p:cNvPicPr>
            <a:picLocks noChangeAspect="1"/>
          </p:cNvPicPr>
          <p:nvPr/>
        </p:nvPicPr>
        <p:blipFill>
          <a:blip r:embed="rId3" cstate="print"/>
          <a:srcRect l="7692" r="15385"/>
          <a:stretch>
            <a:fillRect/>
          </a:stretch>
        </p:blipFill>
        <p:spPr>
          <a:xfrm>
            <a:off x="6012160" y="692696"/>
            <a:ext cx="2880320" cy="54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125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f285d8a914644d38eea450ed1448a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589066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Мой дедушка Базаров Андрей Иванович 1916 г.р. Был призван на фронт Шереметьевским военкоматом летом 1941 г. Последнее место службы- 6 танковый корпус 270 минометного полка, погиб 11.07.1943 г. В танковом сражении под Прохоровкой на </a:t>
            </a:r>
            <a:r>
              <a:rPr lang="ru-RU" sz="3200" dirty="0">
                <a:solidFill>
                  <a:srgbClr val="C00000"/>
                </a:solidFill>
                <a:latin typeface="Monotype Corsiva" pitchFamily="66" charset="0"/>
              </a:rPr>
              <a:t>К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урской дуге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sHInt3RgMT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3672408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1125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f285d8a914644d38eea450ed1448a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35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Второй мой дед Донсков </a:t>
            </a:r>
            <a:r>
              <a:rPr lang="ru-RU" sz="3200" dirty="0">
                <a:solidFill>
                  <a:srgbClr val="C00000"/>
                </a:solidFill>
                <a:latin typeface="Monotype Corsiva" pitchFamily="66" charset="0"/>
              </a:rPr>
              <a:t>П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авел Никифорович 1908 г.р.был призван на фронт летом 1941 г.. Дома у него остались жена Александра </a:t>
            </a:r>
            <a:r>
              <a:rPr lang="ru-RU" sz="3200" dirty="0">
                <a:solidFill>
                  <a:srgbClr val="C00000"/>
                </a:solidFill>
                <a:latin typeface="Monotype Corsiva" pitchFamily="66" charset="0"/>
              </a:rPr>
              <a:t>А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ндреевна и 5 детей. Последнее место службы- 164 стрелковая дивизия. Погиб 24. 12.1943. Похоронен в Витебской области, деревня Тулово-1.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1470740_9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3356992"/>
            <a:ext cx="5870426" cy="3118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1287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f285d8a914644d38eea450ed1448a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Еще один мой дедушка Базаров Иван </a:t>
            </a:r>
            <a:r>
              <a:rPr lang="ru-RU" sz="3200" dirty="0">
                <a:solidFill>
                  <a:srgbClr val="C00000"/>
                </a:solidFill>
                <a:latin typeface="Monotype Corsiva" pitchFamily="66" charset="0"/>
              </a:rPr>
              <a:t>И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ванович 1899 г.р. Ушел на фронт в июле 1941 г. Последнее место службы-1389 стрелковый полк, рядовой.  Умер от ран 27.04.1944, похоронен в </a:t>
            </a:r>
            <a:r>
              <a:rPr lang="ru-RU" sz="3200" dirty="0">
                <a:solidFill>
                  <a:srgbClr val="C00000"/>
                </a:solidFill>
                <a:latin typeface="Monotype Corsiva" pitchFamily="66" charset="0"/>
              </a:rPr>
              <a:t>Р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еспублике Крым г. Саки в братской могиле №6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1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3212976"/>
            <a:ext cx="5798418" cy="3073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1229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f285d8a914644d38eea450ed1448a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Моя бабушка-пример того как нужно относиться к памяти о наших дедах. Она, не смотря на расстояние, посетила могилы всех моих дедушек. Мы с мамой часто смотрим на эти фотографии. 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LB8G9CLHlj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3573016"/>
            <a:ext cx="6012160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105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01-002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uBKqoX_co2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4896544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lMWHchd2zx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3212976"/>
            <a:ext cx="5544616" cy="3490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4078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WK5rnt1ef5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578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001-002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 descr="orJ3_jL4Pd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473984" y="-1665672"/>
            <a:ext cx="3005360" cy="6858000"/>
          </a:xfrm>
          <a:prstGeom prst="rect">
            <a:avLst/>
          </a:prstGeom>
        </p:spPr>
      </p:pic>
      <p:pic>
        <p:nvPicPr>
          <p:cNvPr id="7" name="Рисунок 6" descr="nLvh_J1sq3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3392488" y="1368152"/>
            <a:ext cx="3168352" cy="6858000"/>
          </a:xfrm>
          <a:prstGeom prst="rect">
            <a:avLst/>
          </a:prstGeom>
        </p:spPr>
      </p:pic>
    </p:spTree>
  </p:cSld>
  <p:clrMapOvr>
    <a:masterClrMapping/>
  </p:clrMapOvr>
  <p:transition advTm="6625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rava-babochki-leto_(1)-1024x576-MM-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545861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Я благодарна всем воинам за мирное небо! Будем помнить вечно!</a:t>
            </a:r>
            <a:endParaRPr lang="ru-RU" sz="5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HeHmncV6bJ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60648"/>
            <a:ext cx="4155926" cy="6093296"/>
          </a:xfrm>
          <a:prstGeom prst="rect">
            <a:avLst/>
          </a:prstGeom>
        </p:spPr>
      </p:pic>
    </p:spTree>
  </p:cSld>
  <p:clrMapOvr>
    <a:masterClrMapping/>
  </p:clrMapOvr>
  <p:transition advTm="6218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trava-babochki-leto_(1)-1024x576-MM-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 descr="emI4_glrC9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3662142"/>
            <a:ext cx="4824536" cy="3195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ihElG2LTjec.jpg"/>
          <p:cNvPicPr>
            <a:picLocks noChangeAspect="1"/>
          </p:cNvPicPr>
          <p:nvPr/>
        </p:nvPicPr>
        <p:blipFill>
          <a:blip r:embed="rId4" cstate="print"/>
          <a:srcRect l="12201" t="15302" r="5901" b="21611"/>
          <a:stretch>
            <a:fillRect/>
          </a:stretch>
        </p:blipFill>
        <p:spPr>
          <a:xfrm>
            <a:off x="971600" y="116632"/>
            <a:ext cx="7128792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334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12-018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C00000"/>
                </a:solidFill>
                <a:latin typeface="Monotype Corsiva" pitchFamily="66" charset="0"/>
              </a:rPr>
              <a:t>Спасибо за внимание!</a:t>
            </a:r>
            <a:endParaRPr lang="ru-RU" sz="6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C:\Users\aliya\Desktop\ОБЖ\75-летие Великой Победы\логотип 75 лет Победы\d9b0793a29b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288784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547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211</Words>
  <Application>Microsoft Office PowerPoint</Application>
  <PresentationFormat>Экран (4:3)</PresentationFormat>
  <Paragraphs>12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«Семейный альбом»</vt:lpstr>
      <vt:lpstr>Меня зовут Лиза.  Мне 7 лет.  Я являюсь воспитанницей  группы №1 детского сада  Арлекин».    9 мая мы каждый год отмечаем День Победы.. По рассказам моей мамы и бабушки я знаю, что война, к сожалению, коснулась и нашей семьи.   Я хочу рассказать вам историю моих дедов.</vt:lpstr>
      <vt:lpstr>Мой дедушка Базаров Андрей Иванович 1916 г.р. Был призван на фронт Шереметьевским военкоматом летом 1941 г. Последнее место службы- 6 танковый корпус 270 минометного полка, погиб 11.07.1943 г. В танковом сражении под Прохоровкой на Курской дуге</vt:lpstr>
      <vt:lpstr>Второй мой дед Донсков Павел Никифорович 1908 г.р.был призван на фронт летом 1941 г.. Дома у него остались жена Александра Андреевна и 5 детей. Последнее место службы- 164 стрелковая дивизия. Погиб 24. 12.1943. Похоронен в Витебской области, деревня Тулово-1.</vt:lpstr>
      <vt:lpstr>Еще один мой дедушка Базаров Иван Иванович 1899 г.р. Ушел на фронт в июле 1941 г. Последнее место службы-1389 стрелковый полк, рядовой.  Умер от ран 27.04.1944, похоронен в Республике Крым г. Саки в братской могиле №6</vt:lpstr>
      <vt:lpstr>Моя бабушка-пример того как нужно относиться к памяти о наших дедах. Она, не смотря на расстояние, посетила могилы всех моих дедушек. Мы с мамой часто смотрим на эти фотографии. </vt:lpstr>
      <vt:lpstr>Слайд 7</vt:lpstr>
      <vt:lpstr>Слайд 8</vt:lpstr>
      <vt:lpstr>Слайд 9</vt:lpstr>
      <vt:lpstr>Я благодарна всем воинам за мирное небо! Будем помнить вечно!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«Семейный альбом»</dc:title>
  <dc:creator>1</dc:creator>
  <cp:lastModifiedBy>Пользователь</cp:lastModifiedBy>
  <cp:revision>3</cp:revision>
  <dcterms:created xsi:type="dcterms:W3CDTF">2020-05-09T09:45:50Z</dcterms:created>
  <dcterms:modified xsi:type="dcterms:W3CDTF">2020-05-09T16:13:28Z</dcterms:modified>
</cp:coreProperties>
</file>